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459636F-2100-4F88-A16B-6141C017A660}">
  <a:tblStyle styleId="{7459636F-2100-4F88-A16B-6141C017A6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Robo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516e0d6756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516e0d6756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516e0d6756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516e0d675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516e0d6756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516e0d6756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516e0d6756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516e0d6756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516e0d6756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516e0d6756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516e0d6756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516e0d6756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516e0d6756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516e0d6756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516e0d6756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516e0d6756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516e0d6756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516e0d6756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516e0d6756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516e0d6756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49d09cd11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49d09cd11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516e0d6756_0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1516e0d6756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516e0d6756_0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516e0d6756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516e0d6756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516e0d6756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516e0d6756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516e0d6756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516e0d6756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516e0d6756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516e0d6756_0_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516e0d6756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516e0d6756_0_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516e0d6756_0_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516e0d675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516e0d675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160100"/>
            <a:ext cx="9144000" cy="3983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1526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0"/>
            <a:ext cx="7115700" cy="11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24" name="Google Shape;24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87600" y="152938"/>
            <a:ext cx="1106400" cy="84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5" name="Google Shape;45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1" name="Google Shape;5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1.png"/><Relationship Id="rId7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TeamItaly CTF 2022</a:t>
            </a:r>
            <a:endParaRPr/>
          </a:p>
        </p:txBody>
      </p:sp>
      <p:sp>
        <p:nvSpPr>
          <p:cNvPr id="69" name="Google Shape;69;p13"/>
          <p:cNvSpPr txBox="1"/>
          <p:nvPr>
            <p:ph idx="1" type="subTitle"/>
          </p:nvPr>
        </p:nvSpPr>
        <p:spPr>
          <a:xfrm>
            <a:off x="390525" y="2789125"/>
            <a:ext cx="8222100" cy="13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Challenge</a:t>
            </a:r>
            <a:r>
              <a:rPr lang="it"/>
              <a:t>: 	</a:t>
            </a:r>
            <a:r>
              <a:rPr lang="it"/>
              <a:t>Ik1VM - CrackmeEVA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Category</a:t>
            </a:r>
            <a:r>
              <a:rPr lang="it"/>
              <a:t>: 	rev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Author</a:t>
            </a:r>
            <a:r>
              <a:rPr lang="it"/>
              <a:t>: 		Armando Bellante &lt;ikiga1&gt;</a:t>
            </a:r>
            <a:endParaRPr/>
          </a:p>
        </p:txBody>
      </p:sp>
      <p:pic>
        <p:nvPicPr>
          <p:cNvPr id="70" name="Google Shape;7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525" y="421100"/>
            <a:ext cx="1106400" cy="84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7575" y="421100"/>
            <a:ext cx="2955039" cy="84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/>
          <p:nvPr>
            <p:ph type="title"/>
          </p:nvPr>
        </p:nvSpPr>
        <p:spPr>
          <a:xfrm>
            <a:off x="471900" y="0"/>
            <a:ext cx="7115700" cy="11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Defeating antidebugging</a:t>
            </a:r>
            <a:endParaRPr/>
          </a:p>
        </p:txBody>
      </p:sp>
      <p:sp>
        <p:nvSpPr>
          <p:cNvPr id="188" name="Google Shape;188;p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Some ways: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it"/>
              <a:t>automate the debugging to set $rax=1 after call to ptrace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it"/>
              <a:t>do not set breakpoints inside handler, do it after the antidebugging check or change the number of 0xcc in rbx to the correct number while debugging.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it"/>
              <a:t>`mv gdb asd` will change the program name and make the debugger undetected</a:t>
            </a:r>
            <a:endParaRPr/>
          </a:p>
        </p:txBody>
      </p:sp>
      <p:sp>
        <p:nvSpPr>
          <p:cNvPr id="189" name="Google Shape;189;p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3"/>
          <p:cNvSpPr txBox="1"/>
          <p:nvPr>
            <p:ph type="title"/>
          </p:nvPr>
        </p:nvSpPr>
        <p:spPr>
          <a:xfrm>
            <a:off x="471900" y="0"/>
            <a:ext cx="7115700" cy="11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Antidebugging check - </a:t>
            </a:r>
            <a:r>
              <a:rPr lang="it" sz="1800"/>
              <a:t>CrackmeEVA</a:t>
            </a:r>
            <a:endParaRPr/>
          </a:p>
        </p:txBody>
      </p:sp>
      <p:sp>
        <p:nvSpPr>
          <p:cNvPr id="195" name="Google Shape;195;p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96" name="Google Shape;196;p23"/>
          <p:cNvSpPr txBox="1"/>
          <p:nvPr/>
        </p:nvSpPr>
        <p:spPr>
          <a:xfrm>
            <a:off x="3658575" y="1215950"/>
            <a:ext cx="15924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Division by 0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3"/>
          <p:cNvSpPr txBox="1"/>
          <p:nvPr/>
        </p:nvSpPr>
        <p:spPr>
          <a:xfrm>
            <a:off x="3491775" y="1852575"/>
            <a:ext cx="19260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check vm.reg.flag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Google Shape;198;p23"/>
          <p:cNvSpPr txBox="1"/>
          <p:nvPr/>
        </p:nvSpPr>
        <p:spPr>
          <a:xfrm>
            <a:off x="588200" y="2446150"/>
            <a:ext cx="1926000" cy="615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control flag format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flag{...}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" name="Google Shape;199;p23"/>
          <p:cNvSpPr txBox="1"/>
          <p:nvPr/>
        </p:nvSpPr>
        <p:spPr>
          <a:xfrm>
            <a:off x="3066750" y="3933075"/>
            <a:ext cx="1926000" cy="615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“Not even the flag format...?”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0" name="Google Shape;200;p23"/>
          <p:cNvSpPr txBox="1"/>
          <p:nvPr/>
        </p:nvSpPr>
        <p:spPr>
          <a:xfrm>
            <a:off x="588200" y="3825225"/>
            <a:ext cx="1926000" cy="8313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“Oh no...We better get ready for another impact.”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23"/>
          <p:cNvSpPr txBox="1"/>
          <p:nvPr/>
        </p:nvSpPr>
        <p:spPr>
          <a:xfrm>
            <a:off x="6045500" y="4068775"/>
            <a:ext cx="1926000" cy="8313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code we cannot disassemble…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(return?)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02" name="Google Shape;202;p23"/>
          <p:cNvGrpSpPr/>
          <p:nvPr/>
        </p:nvGrpSpPr>
        <p:grpSpPr>
          <a:xfrm>
            <a:off x="6045500" y="2446150"/>
            <a:ext cx="1926000" cy="1262100"/>
            <a:chOff x="6045500" y="2571750"/>
            <a:chExt cx="1926000" cy="1262100"/>
          </a:xfrm>
        </p:grpSpPr>
        <p:sp>
          <p:nvSpPr>
            <p:cNvPr id="203" name="Google Shape;203;p23"/>
            <p:cNvSpPr txBox="1"/>
            <p:nvPr/>
          </p:nvSpPr>
          <p:spPr>
            <a:xfrm>
              <a:off x="6045500" y="2571750"/>
              <a:ext cx="1926000" cy="1262100"/>
            </a:xfrm>
            <a:prstGeom prst="rect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>
                  <a:latin typeface="Roboto"/>
                  <a:ea typeface="Roboto"/>
                  <a:cs typeface="Roboto"/>
                  <a:sym typeface="Roboto"/>
                </a:rPr>
                <a:t>…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>
                  <a:latin typeface="Roboto"/>
                  <a:ea typeface="Roboto"/>
                  <a:cs typeface="Roboto"/>
                  <a:sym typeface="Roboto"/>
                </a:rPr>
                <a:t>…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>
                  <a:latin typeface="Roboto"/>
                  <a:ea typeface="Roboto"/>
                  <a:cs typeface="Roboto"/>
                  <a:sym typeface="Roboto"/>
                </a:rPr>
                <a:t>call +1 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>
                  <a:latin typeface="Roboto"/>
                  <a:ea typeface="Roboto"/>
                  <a:cs typeface="Roboto"/>
                  <a:sym typeface="Roboto"/>
                </a:rPr>
                <a:t>		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9144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>
                  <a:latin typeface="Roboto"/>
                  <a:ea typeface="Roboto"/>
                  <a:cs typeface="Roboto"/>
                  <a:sym typeface="Roboto"/>
                </a:rPr>
                <a:t>        x103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3"/>
            <p:cNvSpPr/>
            <p:nvPr/>
          </p:nvSpPr>
          <p:spPr>
            <a:xfrm>
              <a:off x="6212300" y="2668600"/>
              <a:ext cx="1592400" cy="7533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05" name="Google Shape;205;p23"/>
          <p:cNvCxnSpPr>
            <a:stCxn id="196" idx="2"/>
            <a:endCxn id="197" idx="0"/>
          </p:cNvCxnSpPr>
          <p:nvPr/>
        </p:nvCxnSpPr>
        <p:spPr>
          <a:xfrm>
            <a:off x="4454775" y="1616150"/>
            <a:ext cx="0" cy="236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6" name="Google Shape;206;p23"/>
          <p:cNvCxnSpPr/>
          <p:nvPr/>
        </p:nvCxnSpPr>
        <p:spPr>
          <a:xfrm>
            <a:off x="1393425" y="1732050"/>
            <a:ext cx="6122700" cy="135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07" name="Google Shape;207;p23"/>
          <p:cNvSpPr txBox="1"/>
          <p:nvPr/>
        </p:nvSpPr>
        <p:spPr>
          <a:xfrm>
            <a:off x="5704775" y="1377250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antidebug - ik1vm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8" name="Google Shape;208;p23"/>
          <p:cNvCxnSpPr>
            <a:stCxn id="197" idx="2"/>
            <a:endCxn id="198" idx="0"/>
          </p:cNvCxnSpPr>
          <p:nvPr/>
        </p:nvCxnSpPr>
        <p:spPr>
          <a:xfrm flipH="1">
            <a:off x="1551075" y="2252775"/>
            <a:ext cx="2903700" cy="1935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9" name="Google Shape;209;p23"/>
          <p:cNvCxnSpPr>
            <a:stCxn id="198" idx="2"/>
            <a:endCxn id="200" idx="0"/>
          </p:cNvCxnSpPr>
          <p:nvPr/>
        </p:nvCxnSpPr>
        <p:spPr>
          <a:xfrm>
            <a:off x="1551200" y="3061750"/>
            <a:ext cx="0" cy="7635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0" name="Google Shape;210;p23"/>
          <p:cNvCxnSpPr>
            <a:stCxn id="197" idx="2"/>
            <a:endCxn id="203" idx="0"/>
          </p:cNvCxnSpPr>
          <p:nvPr/>
        </p:nvCxnSpPr>
        <p:spPr>
          <a:xfrm>
            <a:off x="4454775" y="2252775"/>
            <a:ext cx="2553600" cy="1935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" name="Google Shape;211;p23"/>
          <p:cNvCxnSpPr>
            <a:stCxn id="203" idx="2"/>
            <a:endCxn id="201" idx="0"/>
          </p:cNvCxnSpPr>
          <p:nvPr/>
        </p:nvCxnSpPr>
        <p:spPr>
          <a:xfrm>
            <a:off x="7008500" y="3708250"/>
            <a:ext cx="0" cy="360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2" name="Google Shape;212;p23"/>
          <p:cNvCxnSpPr>
            <a:stCxn id="198" idx="2"/>
            <a:endCxn id="199" idx="0"/>
          </p:cNvCxnSpPr>
          <p:nvPr/>
        </p:nvCxnSpPr>
        <p:spPr>
          <a:xfrm>
            <a:off x="1551200" y="3061750"/>
            <a:ext cx="2478600" cy="8712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3" name="Google Shape;213;p23"/>
          <p:cNvSpPr txBox="1"/>
          <p:nvPr/>
        </p:nvSpPr>
        <p:spPr>
          <a:xfrm>
            <a:off x="173900" y="1215950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inside vm.code (heap)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/>
          <p:nvPr>
            <p:ph type="title"/>
          </p:nvPr>
        </p:nvSpPr>
        <p:spPr>
          <a:xfrm>
            <a:off x="471900" y="0"/>
            <a:ext cx="7115700" cy="11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What’s next?</a:t>
            </a:r>
            <a:endParaRPr/>
          </a:p>
        </p:txBody>
      </p:sp>
      <p:sp>
        <p:nvSpPr>
          <p:cNvPr id="219" name="Google Shape;219;p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20" name="Google Shape;220;p24"/>
          <p:cNvSpPr txBox="1"/>
          <p:nvPr/>
        </p:nvSpPr>
        <p:spPr>
          <a:xfrm>
            <a:off x="3658575" y="1215950"/>
            <a:ext cx="15924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Division by 0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1" name="Google Shape;221;p24"/>
          <p:cNvSpPr txBox="1"/>
          <p:nvPr/>
        </p:nvSpPr>
        <p:spPr>
          <a:xfrm>
            <a:off x="3491775" y="1852575"/>
            <a:ext cx="19260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check vm.reg.flag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" name="Google Shape;222;p24"/>
          <p:cNvSpPr txBox="1"/>
          <p:nvPr/>
        </p:nvSpPr>
        <p:spPr>
          <a:xfrm>
            <a:off x="588200" y="2446150"/>
            <a:ext cx="1926000" cy="615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control flag format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flag{...}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24"/>
          <p:cNvSpPr txBox="1"/>
          <p:nvPr/>
        </p:nvSpPr>
        <p:spPr>
          <a:xfrm>
            <a:off x="3066750" y="3933075"/>
            <a:ext cx="1926000" cy="615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“Not even the flag format...?”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24"/>
          <p:cNvSpPr txBox="1"/>
          <p:nvPr/>
        </p:nvSpPr>
        <p:spPr>
          <a:xfrm>
            <a:off x="588200" y="3825225"/>
            <a:ext cx="1926000" cy="8313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“Oh no...We better get ready for another impact.”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24"/>
          <p:cNvSpPr txBox="1"/>
          <p:nvPr/>
        </p:nvSpPr>
        <p:spPr>
          <a:xfrm>
            <a:off x="6045500" y="4068775"/>
            <a:ext cx="1926000" cy="8313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code we cannot disassemble…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(return?)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26" name="Google Shape;226;p24"/>
          <p:cNvGrpSpPr/>
          <p:nvPr/>
        </p:nvGrpSpPr>
        <p:grpSpPr>
          <a:xfrm>
            <a:off x="6045500" y="2446150"/>
            <a:ext cx="1926000" cy="1262100"/>
            <a:chOff x="6045500" y="2571750"/>
            <a:chExt cx="1926000" cy="1262100"/>
          </a:xfrm>
        </p:grpSpPr>
        <p:sp>
          <p:nvSpPr>
            <p:cNvPr id="227" name="Google Shape;227;p24"/>
            <p:cNvSpPr txBox="1"/>
            <p:nvPr/>
          </p:nvSpPr>
          <p:spPr>
            <a:xfrm>
              <a:off x="6045500" y="2571750"/>
              <a:ext cx="1926000" cy="1262100"/>
            </a:xfrm>
            <a:prstGeom prst="rect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>
                  <a:latin typeface="Roboto"/>
                  <a:ea typeface="Roboto"/>
                  <a:cs typeface="Roboto"/>
                  <a:sym typeface="Roboto"/>
                </a:rPr>
                <a:t>…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>
                  <a:latin typeface="Roboto"/>
                  <a:ea typeface="Roboto"/>
                  <a:cs typeface="Roboto"/>
                  <a:sym typeface="Roboto"/>
                </a:rPr>
                <a:t>…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>
                  <a:latin typeface="Roboto"/>
                  <a:ea typeface="Roboto"/>
                  <a:cs typeface="Roboto"/>
                  <a:sym typeface="Roboto"/>
                </a:rPr>
                <a:t>call +1 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>
                  <a:latin typeface="Roboto"/>
                  <a:ea typeface="Roboto"/>
                  <a:cs typeface="Roboto"/>
                  <a:sym typeface="Roboto"/>
                </a:rPr>
                <a:t>		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9144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>
                  <a:latin typeface="Roboto"/>
                  <a:ea typeface="Roboto"/>
                  <a:cs typeface="Roboto"/>
                  <a:sym typeface="Roboto"/>
                </a:rPr>
                <a:t>        x103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8" name="Google Shape;228;p24"/>
            <p:cNvSpPr/>
            <p:nvPr/>
          </p:nvSpPr>
          <p:spPr>
            <a:xfrm>
              <a:off x="6212300" y="2668600"/>
              <a:ext cx="1592400" cy="7533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29" name="Google Shape;229;p24"/>
          <p:cNvCxnSpPr>
            <a:stCxn id="220" idx="2"/>
            <a:endCxn id="221" idx="0"/>
          </p:cNvCxnSpPr>
          <p:nvPr/>
        </p:nvCxnSpPr>
        <p:spPr>
          <a:xfrm>
            <a:off x="4454775" y="1616150"/>
            <a:ext cx="0" cy="236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0" name="Google Shape;230;p24"/>
          <p:cNvCxnSpPr/>
          <p:nvPr/>
        </p:nvCxnSpPr>
        <p:spPr>
          <a:xfrm>
            <a:off x="1393425" y="1732050"/>
            <a:ext cx="6122700" cy="135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31" name="Google Shape;231;p24"/>
          <p:cNvSpPr txBox="1"/>
          <p:nvPr/>
        </p:nvSpPr>
        <p:spPr>
          <a:xfrm>
            <a:off x="5704775" y="1377250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antidebug - ik1vm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32" name="Google Shape;232;p24"/>
          <p:cNvCxnSpPr>
            <a:stCxn id="221" idx="2"/>
            <a:endCxn id="222" idx="0"/>
          </p:cNvCxnSpPr>
          <p:nvPr/>
        </p:nvCxnSpPr>
        <p:spPr>
          <a:xfrm flipH="1">
            <a:off x="1551075" y="2252775"/>
            <a:ext cx="2903700" cy="1935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3" name="Google Shape;233;p24"/>
          <p:cNvCxnSpPr>
            <a:stCxn id="222" idx="2"/>
            <a:endCxn id="224" idx="0"/>
          </p:cNvCxnSpPr>
          <p:nvPr/>
        </p:nvCxnSpPr>
        <p:spPr>
          <a:xfrm>
            <a:off x="1551200" y="3061750"/>
            <a:ext cx="0" cy="7635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4" name="Google Shape;234;p24"/>
          <p:cNvCxnSpPr>
            <a:stCxn id="221" idx="2"/>
            <a:endCxn id="227" idx="0"/>
          </p:cNvCxnSpPr>
          <p:nvPr/>
        </p:nvCxnSpPr>
        <p:spPr>
          <a:xfrm>
            <a:off x="4454775" y="2252775"/>
            <a:ext cx="2553600" cy="1935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5" name="Google Shape;235;p24"/>
          <p:cNvCxnSpPr>
            <a:stCxn id="227" idx="2"/>
            <a:endCxn id="225" idx="0"/>
          </p:cNvCxnSpPr>
          <p:nvPr/>
        </p:nvCxnSpPr>
        <p:spPr>
          <a:xfrm>
            <a:off x="7008500" y="3708250"/>
            <a:ext cx="0" cy="360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6" name="Google Shape;236;p24"/>
          <p:cNvCxnSpPr>
            <a:stCxn id="222" idx="2"/>
            <a:endCxn id="223" idx="0"/>
          </p:cNvCxnSpPr>
          <p:nvPr/>
        </p:nvCxnSpPr>
        <p:spPr>
          <a:xfrm>
            <a:off x="1551200" y="3061750"/>
            <a:ext cx="2478600" cy="8712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7" name="Google Shape;237;p24"/>
          <p:cNvSpPr/>
          <p:nvPr/>
        </p:nvSpPr>
        <p:spPr>
          <a:xfrm>
            <a:off x="5767600" y="2001450"/>
            <a:ext cx="2756100" cy="3012900"/>
          </a:xfrm>
          <a:prstGeom prst="rect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4"/>
          <p:cNvSpPr txBox="1"/>
          <p:nvPr/>
        </p:nvSpPr>
        <p:spPr>
          <a:xfrm>
            <a:off x="7971500" y="2001450"/>
            <a:ext cx="50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??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9" name="Google Shape;239;p24"/>
          <p:cNvSpPr txBox="1"/>
          <p:nvPr/>
        </p:nvSpPr>
        <p:spPr>
          <a:xfrm>
            <a:off x="173900" y="1215950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inside vm.code (heap)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5"/>
          <p:cNvSpPr txBox="1"/>
          <p:nvPr>
            <p:ph type="title"/>
          </p:nvPr>
        </p:nvSpPr>
        <p:spPr>
          <a:xfrm>
            <a:off x="471900" y="0"/>
            <a:ext cx="7115700" cy="11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The weird calls - CrackmeEVA</a:t>
            </a:r>
            <a:endParaRPr/>
          </a:p>
        </p:txBody>
      </p:sp>
      <p:sp>
        <p:nvSpPr>
          <p:cNvPr id="245" name="Google Shape;245;p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46" name="Google Shape;246;p25"/>
          <p:cNvSpPr txBox="1"/>
          <p:nvPr/>
        </p:nvSpPr>
        <p:spPr>
          <a:xfrm>
            <a:off x="6045500" y="4068775"/>
            <a:ext cx="1926000" cy="8313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code we cannot disassemble…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(return?)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25"/>
          <p:cNvSpPr txBox="1"/>
          <p:nvPr/>
        </p:nvSpPr>
        <p:spPr>
          <a:xfrm>
            <a:off x="6045500" y="1281031"/>
            <a:ext cx="1926000" cy="21240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call +1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call +1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call +1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48" name="Google Shape;248;p25"/>
          <p:cNvCxnSpPr>
            <a:stCxn id="247" idx="2"/>
            <a:endCxn id="246" idx="0"/>
          </p:cNvCxnSpPr>
          <p:nvPr/>
        </p:nvCxnSpPr>
        <p:spPr>
          <a:xfrm>
            <a:off x="7008500" y="3405031"/>
            <a:ext cx="0" cy="663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aphicFrame>
        <p:nvGraphicFramePr>
          <p:cNvPr id="249" name="Google Shape;249;p25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{7459636F-2100-4F88-A16B-6141C017A660}</a:tableStyleId>
              </a:tblPr>
              <a:tblGrid>
                <a:gridCol w="1713500"/>
              </a:tblGrid>
              <a:tr h="702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675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675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675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50" name="Google Shape;250;p25"/>
          <p:cNvSpPr txBox="1"/>
          <p:nvPr/>
        </p:nvSpPr>
        <p:spPr>
          <a:xfrm>
            <a:off x="766300" y="1281075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Cache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51" name="Google Shape;251;p25"/>
          <p:cNvCxnSpPr/>
          <p:nvPr/>
        </p:nvCxnSpPr>
        <p:spPr>
          <a:xfrm>
            <a:off x="5498600" y="1904600"/>
            <a:ext cx="1119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2" name="Google Shape;252;p25"/>
          <p:cNvSpPr txBox="1"/>
          <p:nvPr/>
        </p:nvSpPr>
        <p:spPr>
          <a:xfrm>
            <a:off x="1061350" y="1947675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5"/>
          <p:cNvSpPr txBox="1"/>
          <p:nvPr/>
        </p:nvSpPr>
        <p:spPr>
          <a:xfrm>
            <a:off x="1061350" y="3993925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handler_RetADD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6"/>
          <p:cNvSpPr txBox="1"/>
          <p:nvPr>
            <p:ph type="title"/>
          </p:nvPr>
        </p:nvSpPr>
        <p:spPr>
          <a:xfrm>
            <a:off x="471900" y="0"/>
            <a:ext cx="7115700" cy="11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The weird calls - CrackmeEVA</a:t>
            </a:r>
            <a:endParaRPr sz="1800"/>
          </a:p>
        </p:txBody>
      </p:sp>
      <p:sp>
        <p:nvSpPr>
          <p:cNvPr id="259" name="Google Shape;259;p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60" name="Google Shape;260;p26"/>
          <p:cNvSpPr txBox="1"/>
          <p:nvPr/>
        </p:nvSpPr>
        <p:spPr>
          <a:xfrm>
            <a:off x="6045500" y="4068775"/>
            <a:ext cx="1926000" cy="8313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code we cannot disassemble…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(return?)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1" name="Google Shape;261;p26"/>
          <p:cNvSpPr txBox="1"/>
          <p:nvPr/>
        </p:nvSpPr>
        <p:spPr>
          <a:xfrm>
            <a:off x="6045500" y="1281031"/>
            <a:ext cx="1926000" cy="21240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call +1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call +1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call +1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2" name="Google Shape;262;p26"/>
          <p:cNvCxnSpPr>
            <a:stCxn id="261" idx="2"/>
            <a:endCxn id="260" idx="0"/>
          </p:cNvCxnSpPr>
          <p:nvPr/>
        </p:nvCxnSpPr>
        <p:spPr>
          <a:xfrm>
            <a:off x="7008500" y="3405031"/>
            <a:ext cx="0" cy="663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aphicFrame>
        <p:nvGraphicFramePr>
          <p:cNvPr id="263" name="Google Shape;263;p26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{7459636F-2100-4F88-A16B-6141C017A660}</a:tableStyleId>
              </a:tblPr>
              <a:tblGrid>
                <a:gridCol w="1713500"/>
              </a:tblGrid>
              <a:tr h="702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675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675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675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64" name="Google Shape;264;p26"/>
          <p:cNvSpPr txBox="1"/>
          <p:nvPr/>
        </p:nvSpPr>
        <p:spPr>
          <a:xfrm>
            <a:off x="766300" y="1281075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Cache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5" name="Google Shape;265;p26"/>
          <p:cNvCxnSpPr/>
          <p:nvPr/>
        </p:nvCxnSpPr>
        <p:spPr>
          <a:xfrm>
            <a:off x="5498600" y="1904600"/>
            <a:ext cx="1119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6" name="Google Shape;266;p26"/>
          <p:cNvSpPr txBox="1"/>
          <p:nvPr/>
        </p:nvSpPr>
        <p:spPr>
          <a:xfrm>
            <a:off x="6021225" y="1882125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addr1: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7" name="Google Shape;267;p26"/>
          <p:cNvSpPr txBox="1"/>
          <p:nvPr/>
        </p:nvSpPr>
        <p:spPr>
          <a:xfrm>
            <a:off x="1061350" y="1947675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1061350" y="3993925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handler_RetADD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9" name="Google Shape;269;p26"/>
          <p:cNvSpPr txBox="1"/>
          <p:nvPr/>
        </p:nvSpPr>
        <p:spPr>
          <a:xfrm>
            <a:off x="1061350" y="2637500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addr1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>
            <p:ph type="title"/>
          </p:nvPr>
        </p:nvSpPr>
        <p:spPr>
          <a:xfrm>
            <a:off x="471900" y="0"/>
            <a:ext cx="7115700" cy="11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The weird calls - CrackmeEVA</a:t>
            </a:r>
            <a:endParaRPr sz="1800"/>
          </a:p>
        </p:txBody>
      </p:sp>
      <p:sp>
        <p:nvSpPr>
          <p:cNvPr id="275" name="Google Shape;275;p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76" name="Google Shape;276;p27"/>
          <p:cNvSpPr txBox="1"/>
          <p:nvPr/>
        </p:nvSpPr>
        <p:spPr>
          <a:xfrm>
            <a:off x="6045500" y="4068775"/>
            <a:ext cx="1926000" cy="8313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code we cannot disassemble…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(return?)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 txBox="1"/>
          <p:nvPr/>
        </p:nvSpPr>
        <p:spPr>
          <a:xfrm>
            <a:off x="6045500" y="1281031"/>
            <a:ext cx="1926000" cy="21240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call +1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call +1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call +1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78" name="Google Shape;278;p27"/>
          <p:cNvCxnSpPr>
            <a:stCxn id="277" idx="2"/>
            <a:endCxn id="276" idx="0"/>
          </p:cNvCxnSpPr>
          <p:nvPr/>
        </p:nvCxnSpPr>
        <p:spPr>
          <a:xfrm>
            <a:off x="7008500" y="3405031"/>
            <a:ext cx="0" cy="663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aphicFrame>
        <p:nvGraphicFramePr>
          <p:cNvPr id="279" name="Google Shape;279;p27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{7459636F-2100-4F88-A16B-6141C017A660}</a:tableStyleId>
              </a:tblPr>
              <a:tblGrid>
                <a:gridCol w="1713500"/>
              </a:tblGrid>
              <a:tr h="702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675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675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675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80" name="Google Shape;280;p27"/>
          <p:cNvSpPr txBox="1"/>
          <p:nvPr/>
        </p:nvSpPr>
        <p:spPr>
          <a:xfrm>
            <a:off x="766300" y="1281075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Cache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81" name="Google Shape;281;p27"/>
          <p:cNvCxnSpPr/>
          <p:nvPr/>
        </p:nvCxnSpPr>
        <p:spPr>
          <a:xfrm>
            <a:off x="5509375" y="2571750"/>
            <a:ext cx="1119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2" name="Google Shape;282;p27"/>
          <p:cNvSpPr txBox="1"/>
          <p:nvPr/>
        </p:nvSpPr>
        <p:spPr>
          <a:xfrm>
            <a:off x="6021225" y="1882125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addr1: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3" name="Google Shape;283;p27"/>
          <p:cNvSpPr txBox="1"/>
          <p:nvPr/>
        </p:nvSpPr>
        <p:spPr>
          <a:xfrm>
            <a:off x="1061350" y="1947675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1061350" y="3993925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handler_RetADD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" name="Google Shape;285;p27"/>
          <p:cNvSpPr txBox="1"/>
          <p:nvPr/>
        </p:nvSpPr>
        <p:spPr>
          <a:xfrm>
            <a:off x="1061350" y="2637500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addr1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6021225" y="2567925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addr2: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7" name="Google Shape;287;p27"/>
          <p:cNvSpPr txBox="1"/>
          <p:nvPr/>
        </p:nvSpPr>
        <p:spPr>
          <a:xfrm>
            <a:off x="1061350" y="3315713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addr2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8"/>
          <p:cNvSpPr txBox="1"/>
          <p:nvPr>
            <p:ph type="title"/>
          </p:nvPr>
        </p:nvSpPr>
        <p:spPr>
          <a:xfrm>
            <a:off x="471900" y="0"/>
            <a:ext cx="7115700" cy="11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The weird calls - CrackmeEVA</a:t>
            </a:r>
            <a:endParaRPr sz="1800"/>
          </a:p>
        </p:txBody>
      </p:sp>
      <p:sp>
        <p:nvSpPr>
          <p:cNvPr id="293" name="Google Shape;293;p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94" name="Google Shape;294;p28"/>
          <p:cNvSpPr txBox="1"/>
          <p:nvPr/>
        </p:nvSpPr>
        <p:spPr>
          <a:xfrm>
            <a:off x="6045500" y="4068775"/>
            <a:ext cx="1926000" cy="8313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code we cannot disassemble…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(return?)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5" name="Google Shape;295;p28"/>
          <p:cNvSpPr txBox="1"/>
          <p:nvPr/>
        </p:nvSpPr>
        <p:spPr>
          <a:xfrm>
            <a:off x="6045500" y="1281031"/>
            <a:ext cx="1926000" cy="21240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call +1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call +1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call +1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6" name="Google Shape;296;p28"/>
          <p:cNvCxnSpPr>
            <a:stCxn id="295" idx="2"/>
            <a:endCxn id="294" idx="0"/>
          </p:cNvCxnSpPr>
          <p:nvPr/>
        </p:nvCxnSpPr>
        <p:spPr>
          <a:xfrm>
            <a:off x="7008500" y="3405031"/>
            <a:ext cx="0" cy="663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aphicFrame>
        <p:nvGraphicFramePr>
          <p:cNvPr id="297" name="Google Shape;297;p28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{7459636F-2100-4F88-A16B-6141C017A660}</a:tableStyleId>
              </a:tblPr>
              <a:tblGrid>
                <a:gridCol w="1713500"/>
              </a:tblGrid>
              <a:tr h="702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675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675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675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98" name="Google Shape;298;p28"/>
          <p:cNvSpPr txBox="1"/>
          <p:nvPr/>
        </p:nvSpPr>
        <p:spPr>
          <a:xfrm>
            <a:off x="766300" y="1281075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Cache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9" name="Google Shape;299;p28"/>
          <p:cNvCxnSpPr/>
          <p:nvPr/>
        </p:nvCxnSpPr>
        <p:spPr>
          <a:xfrm>
            <a:off x="5444800" y="3206550"/>
            <a:ext cx="1119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0" name="Google Shape;300;p28"/>
          <p:cNvSpPr txBox="1"/>
          <p:nvPr/>
        </p:nvSpPr>
        <p:spPr>
          <a:xfrm>
            <a:off x="6021225" y="1882125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addr1: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1" name="Google Shape;301;p28"/>
          <p:cNvSpPr txBox="1"/>
          <p:nvPr/>
        </p:nvSpPr>
        <p:spPr>
          <a:xfrm>
            <a:off x="1061350" y="1947675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2" name="Google Shape;302;p28"/>
          <p:cNvSpPr txBox="1"/>
          <p:nvPr/>
        </p:nvSpPr>
        <p:spPr>
          <a:xfrm>
            <a:off x="1061350" y="3993925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addr_final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" name="Google Shape;303;p28"/>
          <p:cNvSpPr txBox="1"/>
          <p:nvPr/>
        </p:nvSpPr>
        <p:spPr>
          <a:xfrm>
            <a:off x="1061350" y="2637500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addr1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4" name="Google Shape;304;p28"/>
          <p:cNvSpPr txBox="1"/>
          <p:nvPr/>
        </p:nvSpPr>
        <p:spPr>
          <a:xfrm>
            <a:off x="6021225" y="2567925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addr2: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Google Shape;305;p28"/>
          <p:cNvSpPr txBox="1"/>
          <p:nvPr/>
        </p:nvSpPr>
        <p:spPr>
          <a:xfrm>
            <a:off x="1061350" y="3315713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addr2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6" name="Google Shape;306;p28"/>
          <p:cNvSpPr txBox="1"/>
          <p:nvPr/>
        </p:nvSpPr>
        <p:spPr>
          <a:xfrm>
            <a:off x="5067050" y="4068625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addr_final: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7" name="Google Shape;307;p28"/>
          <p:cNvSpPr txBox="1"/>
          <p:nvPr/>
        </p:nvSpPr>
        <p:spPr>
          <a:xfrm>
            <a:off x="3099025" y="1248225"/>
            <a:ext cx="223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BUFFER OVERFLOW!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9"/>
          <p:cNvSpPr txBox="1"/>
          <p:nvPr>
            <p:ph type="title"/>
          </p:nvPr>
        </p:nvSpPr>
        <p:spPr>
          <a:xfrm>
            <a:off x="471900" y="0"/>
            <a:ext cx="7115700" cy="11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The weird calls - CrackmeEVA</a:t>
            </a:r>
            <a:endParaRPr sz="1800"/>
          </a:p>
        </p:txBody>
      </p:sp>
      <p:sp>
        <p:nvSpPr>
          <p:cNvPr id="313" name="Google Shape;313;p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314" name="Google Shape;314;p29"/>
          <p:cNvSpPr txBox="1"/>
          <p:nvPr/>
        </p:nvSpPr>
        <p:spPr>
          <a:xfrm>
            <a:off x="6045500" y="4068775"/>
            <a:ext cx="1926000" cy="8313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code we cannot disassemble…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(return?)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5" name="Google Shape;315;p29"/>
          <p:cNvSpPr txBox="1"/>
          <p:nvPr/>
        </p:nvSpPr>
        <p:spPr>
          <a:xfrm>
            <a:off x="6045500" y="1281031"/>
            <a:ext cx="1926000" cy="21240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call +1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call +1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call +1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16" name="Google Shape;316;p29"/>
          <p:cNvCxnSpPr>
            <a:stCxn id="315" idx="2"/>
            <a:endCxn id="314" idx="0"/>
          </p:cNvCxnSpPr>
          <p:nvPr/>
        </p:nvCxnSpPr>
        <p:spPr>
          <a:xfrm>
            <a:off x="7008500" y="3405031"/>
            <a:ext cx="0" cy="663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aphicFrame>
        <p:nvGraphicFramePr>
          <p:cNvPr id="317" name="Google Shape;317;p29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{7459636F-2100-4F88-A16B-6141C017A660}</a:tableStyleId>
              </a:tblPr>
              <a:tblGrid>
                <a:gridCol w="1713500"/>
              </a:tblGrid>
              <a:tr h="702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675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675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675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18" name="Google Shape;318;p29"/>
          <p:cNvSpPr txBox="1"/>
          <p:nvPr/>
        </p:nvSpPr>
        <p:spPr>
          <a:xfrm>
            <a:off x="766300" y="1281075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Cache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19" name="Google Shape;319;p29"/>
          <p:cNvCxnSpPr/>
          <p:nvPr/>
        </p:nvCxnSpPr>
        <p:spPr>
          <a:xfrm rot="10800000">
            <a:off x="4487000" y="3217375"/>
            <a:ext cx="1420500" cy="656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0" name="Google Shape;320;p29"/>
          <p:cNvSpPr txBox="1"/>
          <p:nvPr/>
        </p:nvSpPr>
        <p:spPr>
          <a:xfrm>
            <a:off x="6021225" y="1882125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addr1: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1" name="Google Shape;321;p29"/>
          <p:cNvSpPr txBox="1"/>
          <p:nvPr/>
        </p:nvSpPr>
        <p:spPr>
          <a:xfrm>
            <a:off x="1061350" y="1947675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2" name="Google Shape;322;p29"/>
          <p:cNvSpPr txBox="1"/>
          <p:nvPr/>
        </p:nvSpPr>
        <p:spPr>
          <a:xfrm>
            <a:off x="1061350" y="3993925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addr_final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29"/>
          <p:cNvSpPr txBox="1"/>
          <p:nvPr/>
        </p:nvSpPr>
        <p:spPr>
          <a:xfrm>
            <a:off x="1061350" y="2637500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addr1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Google Shape;324;p29"/>
          <p:cNvSpPr txBox="1"/>
          <p:nvPr/>
        </p:nvSpPr>
        <p:spPr>
          <a:xfrm>
            <a:off x="6021225" y="2567925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addr2: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29"/>
          <p:cNvSpPr txBox="1"/>
          <p:nvPr/>
        </p:nvSpPr>
        <p:spPr>
          <a:xfrm>
            <a:off x="1061350" y="3315713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addr2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29"/>
          <p:cNvSpPr txBox="1"/>
          <p:nvPr/>
        </p:nvSpPr>
        <p:spPr>
          <a:xfrm>
            <a:off x="5067050" y="4068625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addr_final: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27" name="Google Shape;327;p29"/>
          <p:cNvCxnSpPr/>
          <p:nvPr/>
        </p:nvCxnSpPr>
        <p:spPr>
          <a:xfrm>
            <a:off x="3034450" y="4250375"/>
            <a:ext cx="1839900" cy="10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8" name="Google Shape;328;p29"/>
          <p:cNvSpPr txBox="1"/>
          <p:nvPr/>
        </p:nvSpPr>
        <p:spPr>
          <a:xfrm>
            <a:off x="2895375" y="3839425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ret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9" name="Google Shape;329;p29"/>
          <p:cNvSpPr txBox="1"/>
          <p:nvPr/>
        </p:nvSpPr>
        <p:spPr>
          <a:xfrm>
            <a:off x="2911450" y="3536725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handler: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0" name="Google Shape;330;p29"/>
          <p:cNvSpPr txBox="1"/>
          <p:nvPr/>
        </p:nvSpPr>
        <p:spPr>
          <a:xfrm>
            <a:off x="2911450" y="2823075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Invaild IP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31" name="Google Shape;331;p29"/>
          <p:cNvCxnSpPr>
            <a:stCxn id="330" idx="2"/>
            <a:endCxn id="329" idx="0"/>
          </p:cNvCxnSpPr>
          <p:nvPr/>
        </p:nvCxnSpPr>
        <p:spPr>
          <a:xfrm>
            <a:off x="3954400" y="3223275"/>
            <a:ext cx="0" cy="313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2" name="Google Shape;332;p29"/>
          <p:cNvSpPr txBox="1"/>
          <p:nvPr/>
        </p:nvSpPr>
        <p:spPr>
          <a:xfrm>
            <a:off x="7152950" y="3429025"/>
            <a:ext cx="2085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x86/64 code!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(mprotected)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0"/>
          <p:cNvSpPr txBox="1"/>
          <p:nvPr>
            <p:ph type="title"/>
          </p:nvPr>
        </p:nvSpPr>
        <p:spPr>
          <a:xfrm>
            <a:off x="471900" y="0"/>
            <a:ext cx="7115700" cy="11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Backdoor activation - Ik1VM + CracmeEVA</a:t>
            </a:r>
            <a:endParaRPr/>
          </a:p>
        </p:txBody>
      </p:sp>
      <p:sp>
        <p:nvSpPr>
          <p:cNvPr id="338" name="Google Shape;338;p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339" name="Google Shape;339;p30"/>
          <p:cNvSpPr txBox="1"/>
          <p:nvPr/>
        </p:nvSpPr>
        <p:spPr>
          <a:xfrm>
            <a:off x="5989925" y="1352688"/>
            <a:ext cx="1926000" cy="10467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code we cannot disassemble…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(return?)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==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0" name="Google Shape;340;p30"/>
          <p:cNvSpPr txBox="1"/>
          <p:nvPr/>
        </p:nvSpPr>
        <p:spPr>
          <a:xfrm>
            <a:off x="5328275" y="2643913"/>
            <a:ext cx="3249300" cy="13914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mov rax, 0x71a177                                 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xor eax, 0x71a177^</a:t>
            </a: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backdoor_addr</a:t>
            </a:r>
            <a:r>
              <a:rPr lang="it">
                <a:latin typeface="Roboto"/>
                <a:ea typeface="Roboto"/>
                <a:cs typeface="Roboto"/>
                <a:sym typeface="Roboto"/>
              </a:rPr>
              <a:t>                    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push rax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ret 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41" name="Google Shape;341;p30"/>
          <p:cNvCxnSpPr>
            <a:stCxn id="339" idx="2"/>
            <a:endCxn id="340" idx="0"/>
          </p:cNvCxnSpPr>
          <p:nvPr/>
        </p:nvCxnSpPr>
        <p:spPr>
          <a:xfrm>
            <a:off x="6952925" y="2399388"/>
            <a:ext cx="0" cy="244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2" name="Google Shape;342;p30"/>
          <p:cNvSpPr txBox="1"/>
          <p:nvPr/>
        </p:nvSpPr>
        <p:spPr>
          <a:xfrm>
            <a:off x="173900" y="1215950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inside char * evildata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3" name="Google Shape;343;p30"/>
          <p:cNvSpPr txBox="1"/>
          <p:nvPr/>
        </p:nvSpPr>
        <p:spPr>
          <a:xfrm>
            <a:off x="471900" y="2131475"/>
            <a:ext cx="1926000" cy="615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load offset, key, len from data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4" name="Google Shape;344;p30"/>
          <p:cNvSpPr txBox="1"/>
          <p:nvPr/>
        </p:nvSpPr>
        <p:spPr>
          <a:xfrm>
            <a:off x="471900" y="3105713"/>
            <a:ext cx="1926000" cy="615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decrypt ro_data+offset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5" name="Google Shape;345;p30"/>
          <p:cNvSpPr txBox="1"/>
          <p:nvPr/>
        </p:nvSpPr>
        <p:spPr>
          <a:xfrm>
            <a:off x="471900" y="4079975"/>
            <a:ext cx="19260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jmp</a:t>
            </a:r>
            <a:r>
              <a:rPr lang="it">
                <a:latin typeface="Roboto"/>
                <a:ea typeface="Roboto"/>
                <a:cs typeface="Roboto"/>
                <a:sym typeface="Roboto"/>
              </a:rPr>
              <a:t> ro_data+offset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46" name="Google Shape;346;p30"/>
          <p:cNvCxnSpPr>
            <a:stCxn id="343" idx="2"/>
            <a:endCxn id="344" idx="0"/>
          </p:cNvCxnSpPr>
          <p:nvPr/>
        </p:nvCxnSpPr>
        <p:spPr>
          <a:xfrm>
            <a:off x="1434900" y="2747075"/>
            <a:ext cx="0" cy="358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7" name="Google Shape;347;p30"/>
          <p:cNvCxnSpPr>
            <a:stCxn id="344" idx="2"/>
            <a:endCxn id="345" idx="0"/>
          </p:cNvCxnSpPr>
          <p:nvPr/>
        </p:nvCxnSpPr>
        <p:spPr>
          <a:xfrm>
            <a:off x="1434900" y="3721313"/>
            <a:ext cx="0" cy="358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8" name="Google Shape;348;p30"/>
          <p:cNvSpPr txBox="1"/>
          <p:nvPr/>
        </p:nvSpPr>
        <p:spPr>
          <a:xfrm>
            <a:off x="3780425" y="1525050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inside vm.code (heap)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9" name="Google Shape;349;p30"/>
          <p:cNvSpPr txBox="1"/>
          <p:nvPr/>
        </p:nvSpPr>
        <p:spPr>
          <a:xfrm>
            <a:off x="173900" y="1673713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backdoor_addr</a:t>
            </a:r>
            <a:r>
              <a:rPr lang="it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50" name="Google Shape;350;p30"/>
          <p:cNvCxnSpPr>
            <a:stCxn id="340" idx="1"/>
            <a:endCxn id="343" idx="3"/>
          </p:cNvCxnSpPr>
          <p:nvPr/>
        </p:nvCxnSpPr>
        <p:spPr>
          <a:xfrm rot="10800000">
            <a:off x="2397875" y="2439313"/>
            <a:ext cx="2930400" cy="900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1" name="Google Shape;351;p30"/>
          <p:cNvSpPr txBox="1"/>
          <p:nvPr/>
        </p:nvSpPr>
        <p:spPr>
          <a:xfrm>
            <a:off x="5989925" y="4480163"/>
            <a:ext cx="19260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True flag check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52" name="Google Shape;352;p30"/>
          <p:cNvCxnSpPr>
            <a:stCxn id="345" idx="3"/>
            <a:endCxn id="351" idx="1"/>
          </p:cNvCxnSpPr>
          <p:nvPr/>
        </p:nvCxnSpPr>
        <p:spPr>
          <a:xfrm>
            <a:off x="2397900" y="4280075"/>
            <a:ext cx="3591900" cy="400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3" name="Google Shape;353;p30"/>
          <p:cNvSpPr txBox="1"/>
          <p:nvPr/>
        </p:nvSpPr>
        <p:spPr>
          <a:xfrm>
            <a:off x="3780425" y="4079975"/>
            <a:ext cx="244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inside vm.ro_data (heap)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4" name="Google Shape;354;p30"/>
          <p:cNvSpPr/>
          <p:nvPr/>
        </p:nvSpPr>
        <p:spPr>
          <a:xfrm>
            <a:off x="5929025" y="4218100"/>
            <a:ext cx="3077400" cy="817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0"/>
          <p:cNvSpPr txBox="1"/>
          <p:nvPr/>
        </p:nvSpPr>
        <p:spPr>
          <a:xfrm>
            <a:off x="8003425" y="4165375"/>
            <a:ext cx="244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encrypted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6" name="Google Shape;356;p30"/>
          <p:cNvSpPr txBox="1"/>
          <p:nvPr/>
        </p:nvSpPr>
        <p:spPr>
          <a:xfrm>
            <a:off x="8057225" y="4480175"/>
            <a:ext cx="244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x86/64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1"/>
          <p:cNvSpPr txBox="1"/>
          <p:nvPr>
            <p:ph type="title"/>
          </p:nvPr>
        </p:nvSpPr>
        <p:spPr>
          <a:xfrm>
            <a:off x="471900" y="0"/>
            <a:ext cx="7115700" cy="11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True flag check</a:t>
            </a:r>
            <a:r>
              <a:rPr lang="it" sz="1800"/>
              <a:t> - CracmeEVA</a:t>
            </a:r>
            <a:endParaRPr/>
          </a:p>
        </p:txBody>
      </p:sp>
      <p:sp>
        <p:nvSpPr>
          <p:cNvPr id="362" name="Google Shape;362;p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363" name="Google Shape;363;p31"/>
          <p:cNvSpPr txBox="1"/>
          <p:nvPr/>
        </p:nvSpPr>
        <p:spPr>
          <a:xfrm>
            <a:off x="2776150" y="1871488"/>
            <a:ext cx="19260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True flag check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4" name="Google Shape;364;p31"/>
          <p:cNvSpPr txBox="1"/>
          <p:nvPr/>
        </p:nvSpPr>
        <p:spPr>
          <a:xfrm>
            <a:off x="4843450" y="1871500"/>
            <a:ext cx="244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x86/64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5" name="Google Shape;365;p31"/>
          <p:cNvSpPr txBox="1"/>
          <p:nvPr/>
        </p:nvSpPr>
        <p:spPr>
          <a:xfrm>
            <a:off x="1171600" y="3873550"/>
            <a:ext cx="723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'fKfcmxnbfKfKnF$onF$omxnFnQnbnb$onSnQmxfK$onbfKnFfKnQnF$onQnFnbmx'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6" name="Google Shape;366;p31"/>
          <p:cNvSpPr txBox="1"/>
          <p:nvPr/>
        </p:nvSpPr>
        <p:spPr>
          <a:xfrm>
            <a:off x="741200" y="3473350"/>
            <a:ext cx="501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The flag is hidden in some bits of the following string: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7" name="Google Shape;367;p31"/>
          <p:cNvSpPr txBox="1"/>
          <p:nvPr/>
        </p:nvSpPr>
        <p:spPr>
          <a:xfrm>
            <a:off x="741200" y="2872525"/>
            <a:ext cx="662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The assembly checks the flag format and then the flag content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8" name="Google Shape;368;p31"/>
          <p:cNvSpPr txBox="1"/>
          <p:nvPr/>
        </p:nvSpPr>
        <p:spPr>
          <a:xfrm>
            <a:off x="326350" y="1488775"/>
            <a:ext cx="244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inside vm.ro_data (heap)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/>
          <p:nvPr>
            <p:ph type="title"/>
          </p:nvPr>
        </p:nvSpPr>
        <p:spPr>
          <a:xfrm>
            <a:off x="471900" y="0"/>
            <a:ext cx="7115700" cy="11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Ik1VM - CrackmeEVA</a:t>
            </a:r>
            <a:endParaRPr/>
          </a:p>
        </p:txBody>
      </p:sp>
      <p:sp>
        <p:nvSpPr>
          <p:cNvPr id="77" name="Google Shape;77;p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grpSp>
        <p:nvGrpSpPr>
          <p:cNvPr id="78" name="Google Shape;78;p14"/>
          <p:cNvGrpSpPr/>
          <p:nvPr/>
        </p:nvGrpSpPr>
        <p:grpSpPr>
          <a:xfrm>
            <a:off x="1433938" y="1291250"/>
            <a:ext cx="1332550" cy="1332550"/>
            <a:chOff x="582800" y="1302025"/>
            <a:chExt cx="1332550" cy="1332550"/>
          </a:xfrm>
        </p:grpSpPr>
        <p:pic>
          <p:nvPicPr>
            <p:cNvPr id="79" name="Google Shape;79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82800" y="1302025"/>
              <a:ext cx="1332550" cy="1332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" name="Google Shape;80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00925" y="1671000"/>
              <a:ext cx="696300" cy="696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1" name="Google Shape;8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3038" y="1609375"/>
            <a:ext cx="696300" cy="69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4"/>
          <p:cNvPicPr preferRelativeResize="0"/>
          <p:nvPr/>
        </p:nvPicPr>
        <p:blipFill rotWithShape="1">
          <a:blip r:embed="rId5">
            <a:alphaModFix/>
          </a:blip>
          <a:srcRect b="9075" l="17545" r="19295" t="15166"/>
          <a:stretch/>
        </p:blipFill>
        <p:spPr>
          <a:xfrm>
            <a:off x="631437" y="2762450"/>
            <a:ext cx="2937600" cy="187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81582" y="2623800"/>
            <a:ext cx="2659205" cy="2333824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4"/>
          <p:cNvSpPr txBox="1"/>
          <p:nvPr/>
        </p:nvSpPr>
        <p:spPr>
          <a:xfrm>
            <a:off x="2915988" y="1905475"/>
            <a:ext cx="137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./emulator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4"/>
          <p:cNvSpPr txBox="1"/>
          <p:nvPr/>
        </p:nvSpPr>
        <p:spPr>
          <a:xfrm>
            <a:off x="6554788" y="1905475"/>
            <a:ext cx="195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./crackme_eva.ik1vm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6" name="Google Shape;86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40775" y="3058549"/>
            <a:ext cx="923525" cy="92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2"/>
          <p:cNvSpPr txBox="1"/>
          <p:nvPr>
            <p:ph type="title"/>
          </p:nvPr>
        </p:nvSpPr>
        <p:spPr>
          <a:xfrm>
            <a:off x="471900" y="0"/>
            <a:ext cx="7115700" cy="11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Solving the chall</a:t>
            </a:r>
            <a:endParaRPr/>
          </a:p>
        </p:txBody>
      </p:sp>
      <p:sp>
        <p:nvSpPr>
          <p:cNvPr id="374" name="Google Shape;374;p3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1. Reverse the true check and automate debugging tools (e.g., a gdbinit) to dump the bits that reconstruct the flag.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2. Reverse the true check and write the inverse check function (static approach).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3. Extract the x86-64 code, create a binary with it and run angr on it.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4. Setup angr to solve it directly.</a:t>
            </a:r>
            <a:endParaRPr/>
          </a:p>
        </p:txBody>
      </p:sp>
      <p:sp>
        <p:nvSpPr>
          <p:cNvPr id="375" name="Google Shape;375;p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/>
          <p:nvPr>
            <p:ph type="title"/>
          </p:nvPr>
        </p:nvSpPr>
        <p:spPr>
          <a:xfrm>
            <a:off x="471900" y="0"/>
            <a:ext cx="7115700" cy="11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Ik1VM - CrackmeEVA</a:t>
            </a:r>
            <a:endParaRPr/>
          </a:p>
        </p:txBody>
      </p:sp>
      <p:sp>
        <p:nvSpPr>
          <p:cNvPr id="92" name="Google Shape;92;p1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93" name="Google Shape;93;p15"/>
          <p:cNvSpPr txBox="1"/>
          <p:nvPr/>
        </p:nvSpPr>
        <p:spPr>
          <a:xfrm>
            <a:off x="3593088" y="1324425"/>
            <a:ext cx="195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Magi system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4" name="Google Shape;9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3938" y="1780175"/>
            <a:ext cx="5536133" cy="311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71900" y="0"/>
            <a:ext cx="7115700" cy="11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Load Ik1VM on a decompiler… no strip</a:t>
            </a:r>
            <a:endParaRPr/>
          </a:p>
        </p:txBody>
      </p:sp>
      <p:sp>
        <p:nvSpPr>
          <p:cNvPr id="100" name="Google Shape;100;p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101" name="Google Shape;10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3125" y="1256800"/>
            <a:ext cx="5897759" cy="3686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>
            <p:ph type="title"/>
          </p:nvPr>
        </p:nvSpPr>
        <p:spPr>
          <a:xfrm>
            <a:off x="471900" y="0"/>
            <a:ext cx="7115700" cy="11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Load Ik1VM on a decompiler… no strip</a:t>
            </a:r>
            <a:endParaRPr/>
          </a:p>
        </p:txBody>
      </p:sp>
      <p:sp>
        <p:nvSpPr>
          <p:cNvPr id="107" name="Google Shape;107;p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108" name="Google Shape;10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3125" y="1292100"/>
            <a:ext cx="5897759" cy="3686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471900" y="0"/>
            <a:ext cx="7115700" cy="11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Afterall the missing strip won’t be an issue: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Ik1VM _start</a:t>
            </a:r>
            <a:endParaRPr/>
          </a:p>
        </p:txBody>
      </p:sp>
      <p:sp>
        <p:nvSpPr>
          <p:cNvPr id="114" name="Google Shape;114;p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115" name="Google Shape;11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3125" y="1253450"/>
            <a:ext cx="5897759" cy="3686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471900" y="0"/>
            <a:ext cx="7115700" cy="11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Intro</a:t>
            </a:r>
            <a:r>
              <a:rPr lang="it" sz="1800"/>
              <a:t> - CrackmeEVA</a:t>
            </a:r>
            <a:endParaRPr/>
          </a:p>
        </p:txBody>
      </p:sp>
      <p:sp>
        <p:nvSpPr>
          <p:cNvPr id="121" name="Google Shape;121;p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22" name="Google Shape;122;p19"/>
          <p:cNvSpPr txBox="1"/>
          <p:nvPr/>
        </p:nvSpPr>
        <p:spPr>
          <a:xfrm>
            <a:off x="3428900" y="1428938"/>
            <a:ext cx="19260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print Angel asciiart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19"/>
          <p:cNvSpPr txBox="1"/>
          <p:nvPr/>
        </p:nvSpPr>
        <p:spPr>
          <a:xfrm>
            <a:off x="3428900" y="2185050"/>
            <a:ext cx="1926000" cy="615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copy 24 bytes from ro_data to data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4" name="Google Shape;124;p19"/>
          <p:cNvCxnSpPr>
            <a:stCxn id="122" idx="2"/>
            <a:endCxn id="123" idx="0"/>
          </p:cNvCxnSpPr>
          <p:nvPr/>
        </p:nvCxnSpPr>
        <p:spPr>
          <a:xfrm>
            <a:off x="4391900" y="1829138"/>
            <a:ext cx="0" cy="355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5" name="Google Shape;125;p19"/>
          <p:cNvSpPr txBox="1"/>
          <p:nvPr/>
        </p:nvSpPr>
        <p:spPr>
          <a:xfrm>
            <a:off x="173900" y="1215950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inside vm.code (heap)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19"/>
          <p:cNvSpPr txBox="1"/>
          <p:nvPr/>
        </p:nvSpPr>
        <p:spPr>
          <a:xfrm>
            <a:off x="3428900" y="3156538"/>
            <a:ext cx="19260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Get flag. Store in data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7" name="Google Shape;127;p19"/>
          <p:cNvCxnSpPr>
            <a:stCxn id="123" idx="2"/>
            <a:endCxn id="126" idx="0"/>
          </p:cNvCxnSpPr>
          <p:nvPr/>
        </p:nvCxnSpPr>
        <p:spPr>
          <a:xfrm>
            <a:off x="4391900" y="2800650"/>
            <a:ext cx="0" cy="355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8" name="Google Shape;128;p19"/>
          <p:cNvSpPr txBox="1"/>
          <p:nvPr/>
        </p:nvSpPr>
        <p:spPr>
          <a:xfrm>
            <a:off x="3595700" y="3912638"/>
            <a:ext cx="15924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Division by 0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" name="Google Shape;129;p19"/>
          <p:cNvSpPr txBox="1"/>
          <p:nvPr/>
        </p:nvSpPr>
        <p:spPr>
          <a:xfrm>
            <a:off x="3428900" y="4528275"/>
            <a:ext cx="19260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check vm.reg.flag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0" name="Google Shape;130;p19"/>
          <p:cNvCxnSpPr>
            <a:stCxn id="126" idx="2"/>
            <a:endCxn id="128" idx="0"/>
          </p:cNvCxnSpPr>
          <p:nvPr/>
        </p:nvCxnSpPr>
        <p:spPr>
          <a:xfrm>
            <a:off x="4391900" y="3556738"/>
            <a:ext cx="0" cy="355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1" name="Google Shape;131;p19"/>
          <p:cNvCxnSpPr>
            <a:stCxn id="128" idx="2"/>
            <a:endCxn id="129" idx="0"/>
          </p:cNvCxnSpPr>
          <p:nvPr/>
        </p:nvCxnSpPr>
        <p:spPr>
          <a:xfrm>
            <a:off x="4391900" y="4312838"/>
            <a:ext cx="0" cy="215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2" name="Google Shape;132;p19"/>
          <p:cNvSpPr txBox="1"/>
          <p:nvPr/>
        </p:nvSpPr>
        <p:spPr>
          <a:xfrm>
            <a:off x="5846575" y="4528275"/>
            <a:ext cx="19260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19"/>
          <p:cNvSpPr txBox="1"/>
          <p:nvPr/>
        </p:nvSpPr>
        <p:spPr>
          <a:xfrm>
            <a:off x="5846575" y="4014425"/>
            <a:ext cx="19260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4" name="Google Shape;134;p19"/>
          <p:cNvCxnSpPr>
            <a:stCxn id="129" idx="3"/>
            <a:endCxn id="132" idx="1"/>
          </p:cNvCxnSpPr>
          <p:nvPr/>
        </p:nvCxnSpPr>
        <p:spPr>
          <a:xfrm>
            <a:off x="5354900" y="4728375"/>
            <a:ext cx="4917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5" name="Google Shape;135;p19"/>
          <p:cNvCxnSpPr>
            <a:stCxn id="129" idx="3"/>
            <a:endCxn id="133" idx="1"/>
          </p:cNvCxnSpPr>
          <p:nvPr/>
        </p:nvCxnSpPr>
        <p:spPr>
          <a:xfrm flipH="1" rot="10800000">
            <a:off x="5354900" y="4214475"/>
            <a:ext cx="491700" cy="5139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type="title"/>
          </p:nvPr>
        </p:nvSpPr>
        <p:spPr>
          <a:xfrm>
            <a:off x="471900" y="0"/>
            <a:ext cx="7115700" cy="11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Intro - CrackmeEVA</a:t>
            </a:r>
            <a:endParaRPr/>
          </a:p>
        </p:txBody>
      </p:sp>
      <p:sp>
        <p:nvSpPr>
          <p:cNvPr id="141" name="Google Shape;141;p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42" name="Google Shape;142;p20"/>
          <p:cNvSpPr txBox="1"/>
          <p:nvPr/>
        </p:nvSpPr>
        <p:spPr>
          <a:xfrm>
            <a:off x="173900" y="1215950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inside vm.code (heap)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p20"/>
          <p:cNvSpPr txBox="1"/>
          <p:nvPr/>
        </p:nvSpPr>
        <p:spPr>
          <a:xfrm>
            <a:off x="2566963" y="2063825"/>
            <a:ext cx="15924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Division by 0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20"/>
          <p:cNvSpPr txBox="1"/>
          <p:nvPr/>
        </p:nvSpPr>
        <p:spPr>
          <a:xfrm>
            <a:off x="2400163" y="2679463"/>
            <a:ext cx="19260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check vm.reg.flag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5" name="Google Shape;145;p20"/>
          <p:cNvCxnSpPr>
            <a:stCxn id="143" idx="2"/>
            <a:endCxn id="144" idx="0"/>
          </p:cNvCxnSpPr>
          <p:nvPr/>
        </p:nvCxnSpPr>
        <p:spPr>
          <a:xfrm>
            <a:off x="3363163" y="2464025"/>
            <a:ext cx="0" cy="215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6" name="Google Shape;146;p20"/>
          <p:cNvSpPr txBox="1"/>
          <p:nvPr/>
        </p:nvSpPr>
        <p:spPr>
          <a:xfrm>
            <a:off x="4817838" y="2679463"/>
            <a:ext cx="19260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" name="Google Shape;147;p20"/>
          <p:cNvSpPr txBox="1"/>
          <p:nvPr/>
        </p:nvSpPr>
        <p:spPr>
          <a:xfrm>
            <a:off x="4817838" y="2165613"/>
            <a:ext cx="19260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8" name="Google Shape;148;p20"/>
          <p:cNvCxnSpPr>
            <a:stCxn id="144" idx="3"/>
            <a:endCxn id="146" idx="1"/>
          </p:cNvCxnSpPr>
          <p:nvPr/>
        </p:nvCxnSpPr>
        <p:spPr>
          <a:xfrm>
            <a:off x="4326163" y="2879563"/>
            <a:ext cx="4917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9" name="Google Shape;149;p20"/>
          <p:cNvCxnSpPr>
            <a:stCxn id="144" idx="3"/>
            <a:endCxn id="147" idx="1"/>
          </p:cNvCxnSpPr>
          <p:nvPr/>
        </p:nvCxnSpPr>
        <p:spPr>
          <a:xfrm flipH="1" rot="10800000">
            <a:off x="4326163" y="2365663"/>
            <a:ext cx="491700" cy="5139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0" name="Google Shape;150;p20"/>
          <p:cNvSpPr txBox="1"/>
          <p:nvPr/>
        </p:nvSpPr>
        <p:spPr>
          <a:xfrm>
            <a:off x="641009" y="4164407"/>
            <a:ext cx="71157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Triggers antidebugging check. (patch in start)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1" name="Google Shape;151;p20"/>
          <p:cNvCxnSpPr>
            <a:stCxn id="143" idx="1"/>
            <a:endCxn id="150" idx="1"/>
          </p:cNvCxnSpPr>
          <p:nvPr/>
        </p:nvCxnSpPr>
        <p:spPr>
          <a:xfrm flipH="1">
            <a:off x="640963" y="2263925"/>
            <a:ext cx="1926000" cy="21006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52" name="Google Shape;152;p20"/>
          <p:cNvSpPr txBox="1"/>
          <p:nvPr/>
        </p:nvSpPr>
        <p:spPr>
          <a:xfrm>
            <a:off x="5670800" y="3660275"/>
            <a:ext cx="276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inside </a:t>
            </a:r>
            <a:r>
              <a:rPr lang="it">
                <a:latin typeface="Roboto"/>
                <a:ea typeface="Roboto"/>
                <a:cs typeface="Roboto"/>
                <a:sym typeface="Roboto"/>
              </a:rPr>
              <a:t>char * evildata (Ik1VM)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1"/>
          <p:cNvSpPr txBox="1"/>
          <p:nvPr>
            <p:ph type="title"/>
          </p:nvPr>
        </p:nvSpPr>
        <p:spPr>
          <a:xfrm>
            <a:off x="471900" y="0"/>
            <a:ext cx="7115700" cy="11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Antidebugging check - Ik1VM</a:t>
            </a:r>
            <a:endParaRPr/>
          </a:p>
        </p:txBody>
      </p:sp>
      <p:sp>
        <p:nvSpPr>
          <p:cNvPr id="158" name="Google Shape;158;p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59" name="Google Shape;159;p21"/>
          <p:cNvSpPr txBox="1"/>
          <p:nvPr/>
        </p:nvSpPr>
        <p:spPr>
          <a:xfrm>
            <a:off x="3658575" y="1215950"/>
            <a:ext cx="15924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push regs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Google Shape;160;p21"/>
          <p:cNvSpPr txBox="1"/>
          <p:nvPr/>
        </p:nvSpPr>
        <p:spPr>
          <a:xfrm>
            <a:off x="3658575" y="1823375"/>
            <a:ext cx="1592400" cy="615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check enc. PTRACE_BLOCK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1" name="Google Shape;161;p21"/>
          <p:cNvSpPr txBox="1"/>
          <p:nvPr/>
        </p:nvSpPr>
        <p:spPr>
          <a:xfrm>
            <a:off x="885525" y="1823375"/>
            <a:ext cx="2218200" cy="615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Decrypt antidebugging code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p21"/>
          <p:cNvSpPr txBox="1"/>
          <p:nvPr/>
        </p:nvSpPr>
        <p:spPr>
          <a:xfrm>
            <a:off x="546175" y="2922700"/>
            <a:ext cx="22182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Check PTRACE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" name="Google Shape;163;p21"/>
          <p:cNvSpPr txBox="1"/>
          <p:nvPr/>
        </p:nvSpPr>
        <p:spPr>
          <a:xfrm>
            <a:off x="3462900" y="2922700"/>
            <a:ext cx="22182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Check 0xCC in handler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21"/>
          <p:cNvSpPr txBox="1"/>
          <p:nvPr/>
        </p:nvSpPr>
        <p:spPr>
          <a:xfrm>
            <a:off x="6379625" y="2815000"/>
            <a:ext cx="2218200" cy="615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Check if any /proc/PID/status is gdb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" name="Google Shape;165;p21"/>
          <p:cNvSpPr txBox="1"/>
          <p:nvPr/>
        </p:nvSpPr>
        <p:spPr>
          <a:xfrm>
            <a:off x="1806138" y="3660538"/>
            <a:ext cx="2218200" cy="615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set vm.reg.flag=1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Destroy backdoor code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21"/>
          <p:cNvSpPr txBox="1"/>
          <p:nvPr/>
        </p:nvSpPr>
        <p:spPr>
          <a:xfrm>
            <a:off x="4474363" y="3738275"/>
            <a:ext cx="27021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mprotect vm’s heap page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7" name="Google Shape;167;p21"/>
          <p:cNvSpPr txBox="1"/>
          <p:nvPr/>
        </p:nvSpPr>
        <p:spPr>
          <a:xfrm>
            <a:off x="3103725" y="4473625"/>
            <a:ext cx="2702100" cy="615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restore regs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jmp back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8" name="Google Shape;168;p21"/>
          <p:cNvCxnSpPr>
            <a:stCxn id="159" idx="2"/>
            <a:endCxn id="160" idx="0"/>
          </p:cNvCxnSpPr>
          <p:nvPr/>
        </p:nvCxnSpPr>
        <p:spPr>
          <a:xfrm>
            <a:off x="4454775" y="1616150"/>
            <a:ext cx="0" cy="207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9" name="Google Shape;169;p21"/>
          <p:cNvCxnSpPr>
            <a:stCxn id="160" idx="2"/>
            <a:endCxn id="162" idx="0"/>
          </p:cNvCxnSpPr>
          <p:nvPr/>
        </p:nvCxnSpPr>
        <p:spPr>
          <a:xfrm flipH="1">
            <a:off x="1655175" y="2438975"/>
            <a:ext cx="2799600" cy="4836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0" name="Google Shape;170;p21"/>
          <p:cNvCxnSpPr>
            <a:stCxn id="160" idx="1"/>
            <a:endCxn id="161" idx="3"/>
          </p:cNvCxnSpPr>
          <p:nvPr/>
        </p:nvCxnSpPr>
        <p:spPr>
          <a:xfrm rot="10800000">
            <a:off x="3103875" y="2131175"/>
            <a:ext cx="554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1" name="Google Shape;171;p21"/>
          <p:cNvCxnSpPr>
            <a:stCxn id="161" idx="2"/>
            <a:endCxn id="162" idx="0"/>
          </p:cNvCxnSpPr>
          <p:nvPr/>
        </p:nvCxnSpPr>
        <p:spPr>
          <a:xfrm flipH="1">
            <a:off x="1655325" y="2438975"/>
            <a:ext cx="339300" cy="483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2" name="Google Shape;172;p21"/>
          <p:cNvCxnSpPr>
            <a:stCxn id="162" idx="3"/>
            <a:endCxn id="163" idx="1"/>
          </p:cNvCxnSpPr>
          <p:nvPr/>
        </p:nvCxnSpPr>
        <p:spPr>
          <a:xfrm>
            <a:off x="2764375" y="3122800"/>
            <a:ext cx="698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3" name="Google Shape;173;p21"/>
          <p:cNvCxnSpPr>
            <a:stCxn id="163" idx="3"/>
            <a:endCxn id="164" idx="1"/>
          </p:cNvCxnSpPr>
          <p:nvPr/>
        </p:nvCxnSpPr>
        <p:spPr>
          <a:xfrm>
            <a:off x="5681100" y="3122800"/>
            <a:ext cx="698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4" name="Google Shape;174;p21"/>
          <p:cNvCxnSpPr>
            <a:stCxn id="164" idx="2"/>
            <a:endCxn id="166" idx="0"/>
          </p:cNvCxnSpPr>
          <p:nvPr/>
        </p:nvCxnSpPr>
        <p:spPr>
          <a:xfrm flipH="1">
            <a:off x="5825525" y="3430600"/>
            <a:ext cx="1663200" cy="3078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5" name="Google Shape;175;p21"/>
          <p:cNvCxnSpPr>
            <a:stCxn id="165" idx="2"/>
            <a:endCxn id="167" idx="0"/>
          </p:cNvCxnSpPr>
          <p:nvPr/>
        </p:nvCxnSpPr>
        <p:spPr>
          <a:xfrm>
            <a:off x="2915238" y="4276138"/>
            <a:ext cx="1539600" cy="197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6" name="Google Shape;176;p21"/>
          <p:cNvCxnSpPr>
            <a:stCxn id="166" idx="2"/>
            <a:endCxn id="167" idx="0"/>
          </p:cNvCxnSpPr>
          <p:nvPr/>
        </p:nvCxnSpPr>
        <p:spPr>
          <a:xfrm flipH="1">
            <a:off x="4454713" y="4138475"/>
            <a:ext cx="1370700" cy="33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" name="Google Shape;177;p21"/>
          <p:cNvCxnSpPr>
            <a:stCxn id="162" idx="2"/>
            <a:endCxn id="165" idx="0"/>
          </p:cNvCxnSpPr>
          <p:nvPr/>
        </p:nvCxnSpPr>
        <p:spPr>
          <a:xfrm>
            <a:off x="1655275" y="3322900"/>
            <a:ext cx="1260000" cy="3375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8" name="Google Shape;178;p21"/>
          <p:cNvCxnSpPr>
            <a:stCxn id="163" idx="2"/>
            <a:endCxn id="165" idx="0"/>
          </p:cNvCxnSpPr>
          <p:nvPr/>
        </p:nvCxnSpPr>
        <p:spPr>
          <a:xfrm flipH="1">
            <a:off x="2915100" y="3322900"/>
            <a:ext cx="1656900" cy="3375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9" name="Google Shape;179;p21"/>
          <p:cNvCxnSpPr>
            <a:stCxn id="164" idx="2"/>
            <a:endCxn id="165" idx="0"/>
          </p:cNvCxnSpPr>
          <p:nvPr/>
        </p:nvCxnSpPr>
        <p:spPr>
          <a:xfrm flipH="1">
            <a:off x="2915225" y="3430600"/>
            <a:ext cx="4573500" cy="2298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0" name="Google Shape;180;p21"/>
          <p:cNvSpPr/>
          <p:nvPr/>
        </p:nvSpPr>
        <p:spPr>
          <a:xfrm>
            <a:off x="300150" y="2571750"/>
            <a:ext cx="8543700" cy="25716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1"/>
          <p:cNvSpPr txBox="1"/>
          <p:nvPr/>
        </p:nvSpPr>
        <p:spPr>
          <a:xfrm>
            <a:off x="387375" y="4692325"/>
            <a:ext cx="177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Encrypted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" name="Google Shape;182;p21"/>
          <p:cNvSpPr txBox="1"/>
          <p:nvPr/>
        </p:nvSpPr>
        <p:spPr>
          <a:xfrm>
            <a:off x="173900" y="1215950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Roboto"/>
                <a:ea typeface="Roboto"/>
                <a:cs typeface="Roboto"/>
                <a:sym typeface="Roboto"/>
              </a:rPr>
              <a:t>inside char * evildata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1C4879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